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4"/>
  </p:handoutMasterIdLst>
  <p:sldIdLst>
    <p:sldId id="258" r:id="rId2"/>
    <p:sldId id="274" r:id="rId3"/>
  </p:sldIdLst>
  <p:sldSz cx="12192000" cy="6858000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-57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3EC75D-0405-470B-B374-72B61CB9A7DF}" type="datetimeFigureOut">
              <a:rPr lang="th-TH" smtClean="0"/>
              <a:t>10/02/63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F5F14-DB10-44F2-920A-114821CA5A2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773269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5DBC-E0F1-49A9-B07E-02C508110ABF}" type="datetimeFigureOut">
              <a:rPr lang="th-TH" smtClean="0"/>
              <a:pPr/>
              <a:t>10/02/63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61B32-09E5-443B-A4D7-19489AD9DC2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3485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5DBC-E0F1-49A9-B07E-02C508110ABF}" type="datetimeFigureOut">
              <a:rPr lang="th-TH" smtClean="0"/>
              <a:pPr/>
              <a:t>10/02/63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61B32-09E5-443B-A4D7-19489AD9DC2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39706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5DBC-E0F1-49A9-B07E-02C508110ABF}" type="datetimeFigureOut">
              <a:rPr lang="th-TH" smtClean="0"/>
              <a:pPr/>
              <a:t>10/02/63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61B32-09E5-443B-A4D7-19489AD9DC2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03408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5DBC-E0F1-49A9-B07E-02C508110ABF}" type="datetimeFigureOut">
              <a:rPr lang="th-TH" smtClean="0"/>
              <a:pPr/>
              <a:t>10/02/63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61B32-09E5-443B-A4D7-19489AD9DC2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60663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5DBC-E0F1-49A9-B07E-02C508110ABF}" type="datetimeFigureOut">
              <a:rPr lang="th-TH" smtClean="0"/>
              <a:pPr/>
              <a:t>10/02/63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61B32-09E5-443B-A4D7-19489AD9DC2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40998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5DBC-E0F1-49A9-B07E-02C508110ABF}" type="datetimeFigureOut">
              <a:rPr lang="th-TH" smtClean="0"/>
              <a:pPr/>
              <a:t>10/02/63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61B32-09E5-443B-A4D7-19489AD9DC2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34260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5DBC-E0F1-49A9-B07E-02C508110ABF}" type="datetimeFigureOut">
              <a:rPr lang="th-TH" smtClean="0"/>
              <a:pPr/>
              <a:t>10/02/63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61B32-09E5-443B-A4D7-19489AD9DC2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94699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5DBC-E0F1-49A9-B07E-02C508110ABF}" type="datetimeFigureOut">
              <a:rPr lang="th-TH" smtClean="0"/>
              <a:pPr/>
              <a:t>10/02/63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61B32-09E5-443B-A4D7-19489AD9DC2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97170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5DBC-E0F1-49A9-B07E-02C508110ABF}" type="datetimeFigureOut">
              <a:rPr lang="th-TH" smtClean="0"/>
              <a:pPr/>
              <a:t>10/02/63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61B32-09E5-443B-A4D7-19489AD9DC2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98195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5DBC-E0F1-49A9-B07E-02C508110ABF}" type="datetimeFigureOut">
              <a:rPr lang="th-TH" smtClean="0"/>
              <a:pPr/>
              <a:t>10/02/63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61B32-09E5-443B-A4D7-19489AD9DC2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40370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5DBC-E0F1-49A9-B07E-02C508110ABF}" type="datetimeFigureOut">
              <a:rPr lang="th-TH" smtClean="0"/>
              <a:pPr/>
              <a:t>10/02/63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61B32-09E5-443B-A4D7-19489AD9DC2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17804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C15DBC-E0F1-49A9-B07E-02C508110ABF}" type="datetimeFigureOut">
              <a:rPr lang="th-TH" smtClean="0"/>
              <a:pPr/>
              <a:t>10/02/63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761B32-09E5-443B-A4D7-19489AD9DC2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42297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1.&#3610;&#3633;&#3597;&#3594;&#3637;-&#3612;&#3633;&#3591;&#3610;&#3633;&#3597;&#3594;&#3637;.xlsx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4.&#3610;&#3633;&#3597;&#3594;&#3637;-&#3592;&#3633;&#3610;&#3588;&#3641;&#3656;&#3619;&#3627;&#3633;&#3626;&#3610;&#3633;&#3597;&#3594;&#3637;&#3648;&#3592;&#3657;&#3634;&#3627;&#3609;&#3637;&#3657;-&#3614;&#3633;&#3626;&#3604;&#3640;%20(&#3648;&#3614;&#3639;&#3656;&#3629;&#3649;&#3592;&#3657;&#3591;&#3627;&#3609;&#3637;&#3657;).xlsx" TargetMode="External"/><Relationship Id="rId5" Type="http://schemas.openxmlformats.org/officeDocument/2006/relationships/hyperlink" Target="3.&#3610;&#3633;&#3597;&#3594;&#3637;-&#3607;&#3632;&#3648;&#3610;&#3637;&#3618;&#3609;&#3648;&#3592;&#3657;&#3634;&#3627;&#3609;&#3637;&#3657;&#3618;&#3585;&#3617;&#3634;.xlsx" TargetMode="External"/><Relationship Id="rId4" Type="http://schemas.openxmlformats.org/officeDocument/2006/relationships/hyperlink" Target="2%20&#3610;&#3633;&#3597;&#3594;&#3637;-&#3618;&#3629;&#3604;&#3618;&#3585;&#3617;&#3634;.xls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12879" y="73907"/>
            <a:ext cx="12192000" cy="830997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Accounting on cloud</a:t>
            </a:r>
            <a:endParaRPr lang="th-TH" sz="48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060056"/>
            <a:ext cx="12192000" cy="60016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โปรแกรมบัญชี-การเงิน</a:t>
            </a:r>
            <a:endParaRPr lang="th-TH" sz="4800" b="1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sz="4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บันทึกใบสำคัญการลงบัญชีเจ้าหนี้ โดยการโหลดมา</a:t>
            </a:r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จากระบบพัสดุ</a:t>
            </a:r>
          </a:p>
          <a:p>
            <a:r>
              <a:rPr lang="th-TH" sz="40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   - บันทึกใบสำคัญรายได้ผู้ป่วยนอก/ผู้ป่วยใน โดยโหลดข้อมูลจาก </a:t>
            </a:r>
            <a:r>
              <a:rPr lang="en-US" sz="4000" b="1" dirty="0" err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Hos.xp</a:t>
            </a:r>
            <a:endParaRPr lang="en-US" sz="4000" b="1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en-US" sz="40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   - </a:t>
            </a:r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บันทึกใบสำคัญการลงบัญชีด้านจ่าย-(กรณีจ่ายเช็คชำระหนี้จากระบบ</a:t>
            </a:r>
            <a:r>
              <a:rPr lang="en-US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) </a:t>
            </a:r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โดยการคีย์เลขที่เช็คที่สั่งจ่าย</a:t>
            </a:r>
            <a:endParaRPr lang="en-US" sz="4000" b="1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en-US" sz="40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   - </a:t>
            </a:r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การเงินจ่ายเช็คชำระหนี้ (ใบขอ</a:t>
            </a:r>
            <a:r>
              <a:rPr lang="th-TH" sz="4000" b="1" dirty="0" err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นุมัติ</a:t>
            </a:r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จ่ายเงิน/เอกสารแนบ/ใบรับรองภาษีหัก ณ ที่จ่าย/พิมพ์เช็ค/พิมพ์ทะเบียนคุมจ่ายเช็ค</a:t>
            </a:r>
            <a:r>
              <a:rPr lang="en-US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br>
              <a:rPr lang="en-US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en-US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    - </a:t>
            </a:r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ออก</a:t>
            </a:r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รายงานงบทดลอง</a:t>
            </a:r>
            <a:r>
              <a:rPr lang="en-US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(บันทึก/ส่งกระทรวง)</a:t>
            </a:r>
            <a:r>
              <a:rPr lang="en-US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แยกประเภท รายการรายวัน</a:t>
            </a:r>
            <a:r>
              <a:rPr lang="en-US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r>
              <a:rPr lang="en-US" sz="48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4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       </a:t>
            </a:r>
            <a:endParaRPr lang="th-TH" sz="48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" name="รูปภาพ 9"/>
          <p:cNvPicPr/>
          <p:nvPr/>
        </p:nvPicPr>
        <p:blipFill rotWithShape="1">
          <a:blip r:embed="rId2"/>
          <a:srcRect l="10479" r="82868" b="86095"/>
          <a:stretch/>
        </p:blipFill>
        <p:spPr bwMode="auto">
          <a:xfrm>
            <a:off x="11204619" y="106458"/>
            <a:ext cx="845712" cy="78556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รูปภาพ 10"/>
          <p:cNvPicPr/>
          <p:nvPr/>
        </p:nvPicPr>
        <p:blipFill rotWithShape="1">
          <a:blip r:embed="rId2"/>
          <a:srcRect l="10479" r="82868" b="86095"/>
          <a:stretch/>
        </p:blipFill>
        <p:spPr bwMode="auto">
          <a:xfrm>
            <a:off x="171720" y="106459"/>
            <a:ext cx="858590" cy="7855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8804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12879" y="73907"/>
            <a:ext cx="12192000" cy="830997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48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การเตรียมข้อมูลเพื่อเริ่มต้นระบบบัญชี</a:t>
            </a:r>
            <a:endParaRPr lang="th-TH" sz="48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060056"/>
            <a:ext cx="12192000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        </a:t>
            </a:r>
            <a:r>
              <a:rPr lang="th-TH" sz="4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1. ผังบัญชี</a:t>
            </a:r>
            <a:r>
              <a:rPr lang="th-TH" sz="9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  <a:hlinkClick r:id="rId2" action="ppaction://hlinkfile"/>
              </a:rPr>
              <a:t>1.บัญชี-ผังบัญชี.</a:t>
            </a:r>
            <a:r>
              <a:rPr lang="en-US" sz="900" b="1" dirty="0" err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  <a:hlinkClick r:id="rId2" action="ppaction://hlinkfile"/>
              </a:rPr>
              <a:t>xlsx</a:t>
            </a:r>
            <a:endParaRPr lang="th-TH" sz="900" b="1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sz="4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48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" name="รูปภาพ 9"/>
          <p:cNvPicPr/>
          <p:nvPr/>
        </p:nvPicPr>
        <p:blipFill rotWithShape="1">
          <a:blip r:embed="rId3"/>
          <a:srcRect l="10479" r="82868" b="86095"/>
          <a:stretch/>
        </p:blipFill>
        <p:spPr bwMode="auto">
          <a:xfrm>
            <a:off x="11204619" y="106458"/>
            <a:ext cx="845712" cy="78556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รูปภาพ 10"/>
          <p:cNvPicPr/>
          <p:nvPr/>
        </p:nvPicPr>
        <p:blipFill rotWithShape="1">
          <a:blip r:embed="rId3"/>
          <a:srcRect l="10479" r="82868" b="86095"/>
          <a:stretch/>
        </p:blipFill>
        <p:spPr bwMode="auto">
          <a:xfrm>
            <a:off x="171720" y="106459"/>
            <a:ext cx="858590" cy="7855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731" y="2354388"/>
            <a:ext cx="12192000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        </a:t>
            </a:r>
            <a:r>
              <a:rPr lang="th-TH" sz="4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2. ยอดยกมา</a:t>
            </a:r>
            <a:r>
              <a:rPr lang="th-TH" sz="11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  <a:hlinkClick r:id="rId4" action="ppaction://hlinkfile"/>
              </a:rPr>
              <a:t>2 บัญชี-ยอดยกมา.</a:t>
            </a:r>
            <a:r>
              <a:rPr lang="en-US" sz="1100" b="1" dirty="0" err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  <a:hlinkClick r:id="rId4" action="ppaction://hlinkfile"/>
              </a:rPr>
              <a:t>xlsx</a:t>
            </a:r>
            <a:endParaRPr lang="th-TH" sz="4800" b="1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endParaRPr lang="th-TH" sz="48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2148" y="3711273"/>
            <a:ext cx="12192000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        3. </a:t>
            </a:r>
            <a:r>
              <a:rPr lang="th-TH" sz="4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รายละเอียดเจ้าหนี้ยกมา</a:t>
            </a:r>
            <a:r>
              <a:rPr lang="th-TH" sz="12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  <a:hlinkClick r:id="rId5" action="ppaction://hlinkfile"/>
              </a:rPr>
              <a:t>3.บัญชี-ทะเบียนเจ้าหนี้ยกมา.</a:t>
            </a:r>
            <a:r>
              <a:rPr lang="en-US" sz="1200" b="1" dirty="0" err="1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  <a:hlinkClick r:id="rId5" action="ppaction://hlinkfile"/>
              </a:rPr>
              <a:t>xlsx</a:t>
            </a:r>
            <a:endParaRPr lang="th-TH" sz="4800" b="1" dirty="0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  <a:p>
            <a:endParaRPr lang="th-TH" sz="48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31" y="5302740"/>
            <a:ext cx="12192000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        4. </a:t>
            </a:r>
            <a:r>
              <a:rPr lang="th-TH" sz="4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จับคู่บัญชีเจ้าหนี้ที่เกี่ยวข้อง</a:t>
            </a:r>
            <a:r>
              <a:rPr lang="th-TH" sz="1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  <a:hlinkClick r:id="rId6" action="ppaction://hlinkfile"/>
              </a:rPr>
              <a:t>4.บัญชี-จับคู่รหัสบัญชีเจ้าหนี้-พัสดุ (เพื่อแจ้งหนี้).</a:t>
            </a:r>
            <a:r>
              <a:rPr lang="en-US" sz="1400" b="1" dirty="0" err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  <a:hlinkClick r:id="rId6" action="ppaction://hlinkfile"/>
              </a:rPr>
              <a:t>xlsx</a:t>
            </a:r>
            <a:endParaRPr lang="th-TH" sz="1400" b="1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endParaRPr lang="th-TH" sz="48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3436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1084</TotalTime>
  <Words>77</Words>
  <Application>Microsoft Office PowerPoint</Application>
  <PresentationFormat>กำหนดเอง</PresentationFormat>
  <Paragraphs>13</Paragraphs>
  <Slides>2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</vt:i4>
      </vt:variant>
    </vt:vector>
  </HeadingPairs>
  <TitlesOfParts>
    <vt:vector size="3" baseType="lpstr">
      <vt:lpstr>ธีมของ Office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Qc3</dc:creator>
  <cp:lastModifiedBy>Combk</cp:lastModifiedBy>
  <cp:revision>95</cp:revision>
  <cp:lastPrinted>2019-09-30T06:16:29Z</cp:lastPrinted>
  <dcterms:created xsi:type="dcterms:W3CDTF">2019-01-28T01:36:55Z</dcterms:created>
  <dcterms:modified xsi:type="dcterms:W3CDTF">2020-02-10T14:47:34Z</dcterms:modified>
</cp:coreProperties>
</file>